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2" r:id="rId6"/>
    <p:sldId id="261" r:id="rId7"/>
    <p:sldId id="263" r:id="rId8"/>
    <p:sldId id="259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34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8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9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FB41FA4-25C2-40CD-9D1B-2DC0B87E0DE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4ADA13-A651-4ED9-A474-73699D25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C3EB-FA32-4A1E-A5BD-8F0532663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/>
              <a:t>Spread of infection from teeth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0F4DC-5F9E-4E20-8267-89399580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662252"/>
            <a:ext cx="7891272" cy="1069848"/>
          </a:xfrm>
        </p:spPr>
        <p:txBody>
          <a:bodyPr/>
          <a:lstStyle/>
          <a:p>
            <a:r>
              <a:rPr lang="en-US" dirty="0"/>
              <a:t>Dr.Bayad Jaza Mahmood</a:t>
            </a:r>
          </a:p>
          <a:p>
            <a:r>
              <a:rPr lang="en-US" dirty="0"/>
              <a:t>Board certified maxillofacial surgeon</a:t>
            </a:r>
          </a:p>
        </p:txBody>
      </p:sp>
    </p:spTree>
    <p:extLst>
      <p:ext uri="{BB962C8B-B14F-4D97-AF65-F5344CB8AC3E}">
        <p14:creationId xmlns:p14="http://schemas.microsoft.com/office/powerpoint/2010/main" val="332383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D56A-FE3F-49DF-899C-59E489B7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9063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850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0C10-9BFF-4AFB-ACCB-4D111AEE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09" y="1551393"/>
            <a:ext cx="7231004" cy="405079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/>
              <a:t>Dental infections</a:t>
            </a:r>
            <a:r>
              <a:rPr lang="en-US" sz="2800" dirty="0"/>
              <a:t> are </a:t>
            </a:r>
            <a:r>
              <a:rPr lang="en-US" sz="2800" b="1" dirty="0"/>
              <a:t>infections</a:t>
            </a:r>
            <a:r>
              <a:rPr lang="en-US" sz="2800" dirty="0"/>
              <a:t> that originate at the </a:t>
            </a:r>
            <a:r>
              <a:rPr lang="en-US" sz="2800" b="1" dirty="0"/>
              <a:t>tooth</a:t>
            </a:r>
            <a:r>
              <a:rPr lang="en-US" sz="2800" dirty="0"/>
              <a:t> or its supporting structures and can </a:t>
            </a:r>
            <a:r>
              <a:rPr lang="en-US" sz="2800" b="1" dirty="0"/>
              <a:t>spread</a:t>
            </a:r>
            <a:r>
              <a:rPr lang="en-US" sz="2800" dirty="0"/>
              <a:t> to the surrounding tissue. </a:t>
            </a:r>
          </a:p>
          <a:p>
            <a:endParaRPr lang="en-US" sz="2800" b="1" dirty="0"/>
          </a:p>
          <a:p>
            <a:r>
              <a:rPr lang="en-US" sz="2800" b="1" dirty="0"/>
              <a:t>Dental infections</a:t>
            </a:r>
            <a:r>
              <a:rPr lang="en-US" sz="2800" dirty="0"/>
              <a:t> most commonly occur when bacteria invade the pulp and </a:t>
            </a:r>
            <a:r>
              <a:rPr lang="en-US" sz="2800" b="1" dirty="0"/>
              <a:t>spread</a:t>
            </a:r>
            <a:r>
              <a:rPr lang="en-US" sz="2800" dirty="0"/>
              <a:t> to surrounding tissues.</a:t>
            </a:r>
          </a:p>
          <a:p>
            <a:r>
              <a:rPr lang="en-US" sz="2800" dirty="0"/>
              <a:t>Serious complications from </a:t>
            </a:r>
            <a:r>
              <a:rPr lang="en-US" sz="2800" b="1" dirty="0"/>
              <a:t>dental infections</a:t>
            </a:r>
            <a:r>
              <a:rPr lang="en-US" sz="2800" dirty="0"/>
              <a:t> are rare.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9D848A-EF4B-4697-90A5-DCF50F94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46" y="1135756"/>
            <a:ext cx="3467345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161B-ECD0-4563-884B-541F8069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Spread of infection from teeth: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1CFFB-50EB-4812-A07F-020AD0C085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 t="23318" r="18340" b="52660"/>
          <a:stretch/>
        </p:blipFill>
        <p:spPr bwMode="auto">
          <a:xfrm>
            <a:off x="902524" y="2093976"/>
            <a:ext cx="6928073" cy="3629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6C865-9893-4279-AF49-DC2BD174D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461"/>
          <a:stretch/>
        </p:blipFill>
        <p:spPr>
          <a:xfrm>
            <a:off x="7997921" y="1915846"/>
            <a:ext cx="3840749" cy="43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76E69D-3162-48CB-87C6-8AB3DE9D3EA3}"/>
              </a:ext>
            </a:extLst>
          </p:cNvPr>
          <p:cNvSpPr/>
          <p:nvPr/>
        </p:nvSpPr>
        <p:spPr>
          <a:xfrm>
            <a:off x="641266" y="1068781"/>
            <a:ext cx="6745185" cy="436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Primary fascial spaces?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primary spaces are the spaces directly adjacent to the origin of the odontogenic infections.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1000"/>
              <a:buFont typeface="Times New Roman" panose="02020603050405020304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Buccal</a:t>
            </a:r>
          </a:p>
          <a:p>
            <a:pPr marL="1143000" lvl="2" indent="-228600">
              <a:lnSpc>
                <a:spcPct val="107000"/>
              </a:lnSpc>
              <a:buSzPct val="41000"/>
              <a:buFont typeface="Times New Roman" panose="02020603050405020304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Canine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SzPct val="41000"/>
              <a:buFont typeface="Times New Roman" panose="02020603050405020304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Vestibular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1000"/>
              <a:buFont typeface="Times New Roman" panose="02020603050405020304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Submandibular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1000"/>
              <a:buFont typeface="Times New Roman" panose="02020603050405020304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Submental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1000"/>
              <a:buFont typeface="Times New Roman" panose="02020603050405020304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Sublingual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rimary fascial spaces">
            <a:extLst>
              <a:ext uri="{FF2B5EF4-FFF2-40B4-BE49-F238E27FC236}">
                <a16:creationId xmlns:a16="http://schemas.microsoft.com/office/drawing/2014/main" id="{9A9A37DE-22EE-49C6-9379-FDEBDB14B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3966" r="1797" b="1522"/>
          <a:stretch/>
        </p:blipFill>
        <p:spPr bwMode="auto">
          <a:xfrm>
            <a:off x="7576457" y="3535080"/>
            <a:ext cx="4520691" cy="3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E047FA-F826-485A-914A-87EE289FF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04" t="-1451"/>
          <a:stretch/>
        </p:blipFill>
        <p:spPr>
          <a:xfrm>
            <a:off x="7576457" y="-83188"/>
            <a:ext cx="4520691" cy="40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68E945-F109-4829-99A8-0D3C27F3D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23" t="28398" r="4199" b="21212"/>
          <a:stretch/>
        </p:blipFill>
        <p:spPr>
          <a:xfrm>
            <a:off x="2386940" y="106878"/>
            <a:ext cx="7125195" cy="63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3E5520-D6A6-488A-AF99-DADABCBDAE64}"/>
              </a:ext>
            </a:extLst>
          </p:cNvPr>
          <p:cNvSpPr/>
          <p:nvPr/>
        </p:nvSpPr>
        <p:spPr>
          <a:xfrm>
            <a:off x="554182" y="1100376"/>
            <a:ext cx="6974774" cy="4884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Secondary fascial spaces?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Facial spaces that become involved following spread of infection to the primary spaces: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Pterygomandibular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Superficial and deep temporal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Infratemporal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Retropharyngeal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Masseteric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Lateral pharyngeal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Prevertebral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D5213-BDE4-43E9-82FB-37367A3F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1270493"/>
            <a:ext cx="3951144" cy="52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6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375BC2-F2AE-4297-92F1-5B4660E3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365" y="178130"/>
            <a:ext cx="5392262" cy="62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D8518-F4B9-42D7-A7DE-7DC888E4FA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23144" r="50789" b="23033"/>
          <a:stretch/>
        </p:blipFill>
        <p:spPr bwMode="auto">
          <a:xfrm>
            <a:off x="486888" y="368135"/>
            <a:ext cx="6935189" cy="6377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A44D3-7EDC-4416-A3A5-296543CEC9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t="12098" r="31062" b="14778"/>
          <a:stretch/>
        </p:blipFill>
        <p:spPr bwMode="auto">
          <a:xfrm>
            <a:off x="7604023" y="468380"/>
            <a:ext cx="4271302" cy="627680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3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9247-AACC-4ADE-8423-DF355DA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CB21-2D82-4FC2-BB9A-409591423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Incise and drain the </a:t>
            </a:r>
            <a:r>
              <a:rPr lang="en-US" sz="2800" b="1" dirty="0"/>
              <a:t>abscess</a:t>
            </a:r>
            <a:r>
              <a:rPr lang="en-US" sz="2800" dirty="0"/>
              <a:t>, allowing the pus to drain out, and then wash the area with (saline).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Put the drain tube to prevent recollection.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Perform a root canal. This can help eliminate the infection and save the tooth. 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Extract the affected tooth. 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Prescribe antibiotics.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11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59</TotalTime>
  <Words>180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Times New Roman</vt:lpstr>
      <vt:lpstr>Wingdings</vt:lpstr>
      <vt:lpstr>Wood Type</vt:lpstr>
      <vt:lpstr>Spread of infection from teeth</vt:lpstr>
      <vt:lpstr>PowerPoint Presentation</vt:lpstr>
      <vt:lpstr>Spread of infection from teeth: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 of infection from teeth</dc:title>
  <dc:creator>bayad Jaza</dc:creator>
  <cp:lastModifiedBy>bayad Jaza</cp:lastModifiedBy>
  <cp:revision>19</cp:revision>
  <dcterms:created xsi:type="dcterms:W3CDTF">2020-02-10T06:51:24Z</dcterms:created>
  <dcterms:modified xsi:type="dcterms:W3CDTF">2022-02-18T18:48:55Z</dcterms:modified>
</cp:coreProperties>
</file>